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7" r:id="rId4"/>
    <p:sldId id="275" r:id="rId5"/>
    <p:sldId id="259" r:id="rId6"/>
    <p:sldId id="265" r:id="rId7"/>
    <p:sldId id="261" r:id="rId8"/>
    <p:sldId id="260" r:id="rId9"/>
    <p:sldId id="262" r:id="rId10"/>
    <p:sldId id="271" r:id="rId11"/>
    <p:sldId id="276" r:id="rId12"/>
    <p:sldId id="270" r:id="rId13"/>
    <p:sldId id="272" r:id="rId14"/>
    <p:sldId id="273" r:id="rId15"/>
    <p:sldId id="274" r:id="rId16"/>
    <p:sldId id="277" r:id="rId17"/>
    <p:sldId id="268" r:id="rId18"/>
    <p:sldId id="26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40F0250-3E19-F94A-8A8E-E24A4DCC0642}">
          <p14:sldIdLst>
            <p14:sldId id="256"/>
          </p14:sldIdLst>
        </p14:section>
        <p14:section name="Untitled Section" id="{78638258-3CFB-1240-8C89-2D625430A918}">
          <p14:sldIdLst>
            <p14:sldId id="258"/>
            <p14:sldId id="257"/>
            <p14:sldId id="275"/>
            <p14:sldId id="259"/>
            <p14:sldId id="265"/>
            <p14:sldId id="261"/>
            <p14:sldId id="260"/>
            <p14:sldId id="262"/>
            <p14:sldId id="271"/>
            <p14:sldId id="276"/>
            <p14:sldId id="270"/>
            <p14:sldId id="272"/>
            <p14:sldId id="273"/>
            <p14:sldId id="274"/>
            <p14:sldId id="277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25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7"/>
    <p:restoredTop sz="90924"/>
  </p:normalViewPr>
  <p:slideViewPr>
    <p:cSldViewPr snapToGrid="0" snapToObjects="1">
      <p:cViewPr>
        <p:scale>
          <a:sx n="100" d="100"/>
          <a:sy n="100" d="100"/>
        </p:scale>
        <p:origin x="312" y="10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C0FF0C-DB22-F14A-A224-A97922B5B3B3}" type="datetimeFigureOut">
              <a:rPr lang="en-US" smtClean="0"/>
              <a:t>5/10/16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0BA943-E8C7-A64B-99A7-A2F1D83DE1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669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check if the device supports AP mode?</a:t>
            </a:r>
          </a:p>
          <a:p>
            <a:endParaRPr lang="en-US" dirty="0" smtClean="0"/>
          </a:p>
          <a:p>
            <a:r>
              <a:rPr lang="en-US" dirty="0" smtClean="0"/>
              <a:t>Image: </a:t>
            </a:r>
          </a:p>
          <a:p>
            <a:r>
              <a:rPr lang="en-US" dirty="0" err="1" smtClean="0"/>
              <a:t>wikimedia.org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us.edimax.com</a:t>
            </a:r>
            <a:r>
              <a:rPr lang="en-US" dirty="0" smtClean="0"/>
              <a:t>/</a:t>
            </a:r>
            <a:r>
              <a:rPr lang="en-US" dirty="0" err="1" smtClean="0"/>
              <a:t>edimax</a:t>
            </a:r>
            <a:r>
              <a:rPr lang="en-US" dirty="0" smtClean="0"/>
              <a:t>/merchandise/</a:t>
            </a:r>
            <a:r>
              <a:rPr lang="en-US" dirty="0" err="1" smtClean="0"/>
              <a:t>merchandise_detail</a:t>
            </a:r>
            <a:r>
              <a:rPr lang="en-US" dirty="0" smtClean="0"/>
              <a:t>/data/</a:t>
            </a:r>
            <a:r>
              <a:rPr lang="en-US" dirty="0" err="1" smtClean="0"/>
              <a:t>edimax</a:t>
            </a:r>
            <a:r>
              <a:rPr lang="en-US" dirty="0" smtClean="0"/>
              <a:t>/us/wireless_adapters_n150/ew-7811un/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0BA943-E8C7-A64B-99A7-A2F1D83DE1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58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check if the device supports AP mode?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0BA943-E8C7-A64B-99A7-A2F1D83DE1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297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does a </a:t>
            </a:r>
            <a:r>
              <a:rPr lang="en-US" dirty="0" err="1" smtClean="0"/>
              <a:t>udhcpd.conf</a:t>
            </a:r>
            <a:r>
              <a:rPr lang="en-US" dirty="0" smtClean="0"/>
              <a:t> looks like?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0BA943-E8C7-A64B-99A7-A2F1D83DE1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3010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Ref: http://</a:t>
            </a:r>
            <a:r>
              <a:rPr lang="en-US" dirty="0" err="1" smtClean="0"/>
              <a:t>docs.mitmproxy.org</a:t>
            </a:r>
            <a:r>
              <a:rPr lang="en-US" dirty="0" smtClean="0"/>
              <a:t>/en/latest/</a:t>
            </a:r>
            <a:r>
              <a:rPr lang="en-US" dirty="0" err="1" smtClean="0"/>
              <a:t>howmitmproxy.html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0BA943-E8C7-A64B-99A7-A2F1D83DE10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74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9FB9-098A-CC4C-BB3D-38C15150202E}" type="datetimeFigureOut">
              <a:rPr lang="en-US" smtClean="0"/>
              <a:t>5/10/16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ADEA5-13B6-F74C-82F3-C2F27525F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71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9FB9-098A-CC4C-BB3D-38C15150202E}" type="datetimeFigureOut">
              <a:rPr lang="en-US" smtClean="0"/>
              <a:t>5/10/16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ADEA5-13B6-F74C-82F3-C2F27525F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048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9FB9-098A-CC4C-BB3D-38C15150202E}" type="datetimeFigureOut">
              <a:rPr lang="en-US" smtClean="0"/>
              <a:t>5/10/16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ADEA5-13B6-F74C-82F3-C2F27525F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739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584" y="1"/>
            <a:ext cx="11285416" cy="777875"/>
          </a:xfrm>
          <a:gradFill flip="none" rotWithShape="1">
            <a:gsLst>
              <a:gs pos="0">
                <a:srgbClr val="512599">
                  <a:tint val="66000"/>
                  <a:satMod val="160000"/>
                </a:srgbClr>
              </a:gs>
              <a:gs pos="35000">
                <a:srgbClr val="512599">
                  <a:tint val="44500"/>
                  <a:satMod val="160000"/>
                </a:srgbClr>
              </a:gs>
              <a:gs pos="59000">
                <a:srgbClr val="512599">
                  <a:tint val="23500"/>
                  <a:satMod val="160000"/>
                  <a:alpha val="14000"/>
                  <a:lumMod val="12000"/>
                  <a:lumOff val="88000"/>
                </a:srgbClr>
              </a:gs>
            </a:gsLst>
            <a:lin ang="0" scaled="1"/>
            <a:tileRect/>
          </a:gradFill>
        </p:spPr>
        <p:txBody>
          <a:bodyPr/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6584" y="777876"/>
            <a:ext cx="11285416" cy="5578475"/>
          </a:xfrm>
        </p:spPr>
        <p:txBody>
          <a:bodyPr/>
          <a:lstStyle>
            <a:lvl1pPr>
              <a:defRPr b="0" i="0">
                <a:latin typeface="Arial" charset="0"/>
                <a:ea typeface="Arial" charset="0"/>
                <a:cs typeface="Arial" charset="0"/>
              </a:defRPr>
            </a:lvl1pPr>
            <a:lvl2pPr>
              <a:defRPr b="0" i="0">
                <a:latin typeface="Arial" charset="0"/>
                <a:ea typeface="Arial" charset="0"/>
                <a:cs typeface="Arial" charset="0"/>
              </a:defRPr>
            </a:lvl2pPr>
            <a:lvl3pPr>
              <a:defRPr b="0" i="0">
                <a:latin typeface="Arial" charset="0"/>
                <a:ea typeface="Arial" charset="0"/>
                <a:cs typeface="Arial" charset="0"/>
              </a:defRPr>
            </a:lvl3pPr>
            <a:lvl4pPr>
              <a:defRPr b="0" i="0">
                <a:latin typeface="Arial" charset="0"/>
                <a:ea typeface="Arial" charset="0"/>
                <a:cs typeface="Arial" charset="0"/>
              </a:defRPr>
            </a:lvl4pPr>
            <a:lvl5pPr>
              <a:defRPr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176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9FB9-098A-CC4C-BB3D-38C15150202E}" type="datetimeFigureOut">
              <a:rPr lang="en-US" smtClean="0"/>
              <a:t>5/10/16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ADEA5-13B6-F74C-82F3-C2F27525F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505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9FB9-098A-CC4C-BB3D-38C15150202E}" type="datetimeFigureOut">
              <a:rPr lang="en-US" smtClean="0"/>
              <a:t>5/10/16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ADEA5-13B6-F74C-82F3-C2F27525F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767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9FB9-098A-CC4C-BB3D-38C15150202E}" type="datetimeFigureOut">
              <a:rPr lang="en-US" smtClean="0"/>
              <a:t>5/10/16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ADEA5-13B6-F74C-82F3-C2F27525F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764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9FB9-098A-CC4C-BB3D-38C15150202E}" type="datetimeFigureOut">
              <a:rPr lang="en-US" smtClean="0"/>
              <a:t>5/10/16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ADEA5-13B6-F74C-82F3-C2F27525F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383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9FB9-098A-CC4C-BB3D-38C15150202E}" type="datetimeFigureOut">
              <a:rPr lang="en-US" smtClean="0"/>
              <a:t>5/10/16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ADEA5-13B6-F74C-82F3-C2F27525F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45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9FB9-098A-CC4C-BB3D-38C15150202E}" type="datetimeFigureOut">
              <a:rPr lang="en-US" smtClean="0"/>
              <a:t>5/10/16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ADEA5-13B6-F74C-82F3-C2F27525F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500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69FB9-098A-CC4C-BB3D-38C15150202E}" type="datetimeFigureOut">
              <a:rPr lang="en-US" smtClean="0"/>
              <a:t>5/10/16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ADEA5-13B6-F74C-82F3-C2F27525F0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17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69FB9-098A-CC4C-BB3D-38C15150202E}" type="datetimeFigureOut">
              <a:rPr lang="en-US" smtClean="0"/>
              <a:t>5/10/16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ADEA5-13B6-F74C-82F3-C2F27525F03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PPTemplate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1188" cy="685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47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cs.mitmproxy.org/en/latest/mitmproxy.html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tfilter.org/documentation/" TargetMode="External"/><Relationship Id="rId4" Type="http://schemas.openxmlformats.org/officeDocument/2006/relationships/hyperlink" Target="http://elinux.org/RPI-Wireless-Hotspot" TargetMode="External"/><Relationship Id="rId5" Type="http://schemas.openxmlformats.org/officeDocument/2006/relationships/hyperlink" Target="http://docs.mitmproxy.org/en/latest/introduction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raspberrypi.org/documentation/installation/installing-image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daveconroy.com/turn-your-raspberry-pi-into-a-wifi-hotspot-with-edimax-nano-usb-ew-7811un-rtl8188cus-chipset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The “FREE”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WiFi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by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Chandan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91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it actually 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/>
              <a:t>S</a:t>
            </a:r>
            <a:r>
              <a:rPr lang="en-US" dirty="0" smtClean="0"/>
              <a:t>ee if you are able to connect to the “free” </a:t>
            </a:r>
            <a:r>
              <a:rPr lang="en-US" dirty="0" err="1" smtClean="0"/>
              <a:t>WiFi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Time to bring out the evil stuff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97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MITMProxy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 </a:t>
            </a:r>
            <a:r>
              <a:rPr lang="en-US" dirty="0" err="1" smtClean="0"/>
              <a:t>MITMProxy</a:t>
            </a:r>
            <a:endParaRPr lang="en-US" dirty="0" smtClean="0"/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http://docs.mitmproxy.org/en/latest/mitmproxy.html</a:t>
            </a:r>
            <a:endParaRPr lang="en-US" sz="2000" dirty="0"/>
          </a:p>
          <a:p>
            <a:r>
              <a:rPr lang="en-US" dirty="0" smtClean="0"/>
              <a:t>Create firewall rule to forward traffic</a:t>
            </a:r>
          </a:p>
          <a:p>
            <a:pPr marL="0" indent="0">
              <a:buNone/>
            </a:pP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$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iptables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-t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nat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-A PREROUTING –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wlan0 -p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tcp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--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dport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80 -j REDIRECT --to-port 8080 </a:t>
            </a:r>
          </a:p>
          <a:p>
            <a:pPr marL="0" indent="0">
              <a:buNone/>
            </a:pP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$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iptables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-t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nat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-A PREROUTING –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wlan0 -p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tcp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--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dport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443 -j REDIRECT --to-port 8080</a:t>
            </a:r>
          </a:p>
          <a:p>
            <a:r>
              <a:rPr lang="en-US" dirty="0"/>
              <a:t>Start in Transparent mode</a:t>
            </a:r>
          </a:p>
          <a:p>
            <a:pPr marL="0" indent="0">
              <a:buNone/>
            </a:pP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$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mitmproxy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-T --host</a:t>
            </a:r>
          </a:p>
        </p:txBody>
      </p:sp>
    </p:spTree>
    <p:extLst>
      <p:ext uri="{BB962C8B-B14F-4D97-AF65-F5344CB8AC3E}">
        <p14:creationId xmlns:p14="http://schemas.microsoft.com/office/powerpoint/2010/main" val="1323484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Transparent Proxy works?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03525" y="1793081"/>
            <a:ext cx="72644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96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584" y="1"/>
            <a:ext cx="11285416" cy="777875"/>
          </a:xfrm>
        </p:spPr>
        <p:txBody>
          <a:bodyPr anchor="ctr"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 smtClean="0"/>
              <a:t>Sounds technical... but what all these things do?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809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 err="1" smtClean="0"/>
              <a:t>Ohh</a:t>
            </a:r>
            <a:r>
              <a:rPr lang="en-US" dirty="0" smtClean="0"/>
              <a:t> god... the world is ending?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622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not connect to “free” </a:t>
            </a:r>
            <a:r>
              <a:rPr lang="en-US" dirty="0" err="1" smtClean="0"/>
              <a:t>wifi</a:t>
            </a:r>
            <a:endParaRPr lang="en-US" dirty="0" smtClean="0"/>
          </a:p>
          <a:p>
            <a:r>
              <a:rPr lang="en-US" dirty="0" smtClean="0"/>
              <a:t>Use VPN, K-State gives you for free</a:t>
            </a:r>
          </a:p>
          <a:p>
            <a:r>
              <a:rPr lang="en-US" dirty="0" smtClean="0"/>
              <a:t>Always use HTTP</a:t>
            </a:r>
            <a:r>
              <a:rPr lang="en-US" b="1" dirty="0" smtClean="0"/>
              <a:t>S</a:t>
            </a:r>
          </a:p>
          <a:p>
            <a:r>
              <a:rPr lang="en-US" dirty="0" smtClean="0"/>
              <a:t>Browser extensions – HTTPS Everywhere</a:t>
            </a:r>
          </a:p>
          <a:p>
            <a:r>
              <a:rPr lang="en-US" b="1" dirty="0" smtClean="0"/>
              <a:t>Do NOT ignore browser warnings</a:t>
            </a:r>
          </a:p>
          <a:p>
            <a:r>
              <a:rPr lang="en-US" b="1" dirty="0" smtClean="0"/>
              <a:t>Do NOT access sensitive information </a:t>
            </a:r>
          </a:p>
          <a:p>
            <a:pPr lvl="1"/>
            <a:r>
              <a:rPr lang="en-US" dirty="0" smtClean="0"/>
              <a:t>Bank account</a:t>
            </a:r>
          </a:p>
          <a:p>
            <a:pPr lvl="1"/>
            <a:r>
              <a:rPr lang="en-US" dirty="0" smtClean="0"/>
              <a:t>SSN</a:t>
            </a:r>
          </a:p>
          <a:p>
            <a:pPr lvl="1"/>
            <a:r>
              <a:rPr lang="en-US" dirty="0" smtClean="0"/>
              <a:t>email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72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3938" y="4730045"/>
            <a:ext cx="8464062" cy="1396119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That’s </a:t>
            </a:r>
            <a:r>
              <a:rPr lang="en-US" dirty="0"/>
              <a:t>all </a:t>
            </a:r>
            <a:r>
              <a:rPr lang="en-US" dirty="0" smtClean="0"/>
              <a:t>folks</a:t>
            </a:r>
            <a:r>
              <a:rPr lang="en-US" dirty="0"/>
              <a:t>... thanks for being patient </a:t>
            </a:r>
            <a:r>
              <a:rPr lang="en-US" dirty="0">
                <a:sym typeface="Wingdings"/>
              </a:rPr>
              <a:t>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77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hlinkClick r:id="rId2"/>
              </a:rPr>
              <a:t>https://www.raspberrypi.org/documentation/installation/installing-images/</a:t>
            </a:r>
            <a:endParaRPr lang="en-US" sz="2000" dirty="0"/>
          </a:p>
          <a:p>
            <a:r>
              <a:rPr lang="en-US" sz="2000" dirty="0">
                <a:hlinkClick r:id="rId3"/>
              </a:rPr>
              <a:t>http://www.netfilter.org/documentation/</a:t>
            </a:r>
            <a:endParaRPr lang="en-US" sz="2000" dirty="0"/>
          </a:p>
          <a:p>
            <a:r>
              <a:rPr lang="en-US" sz="2000" dirty="0">
                <a:hlinkClick r:id="rId4"/>
              </a:rPr>
              <a:t>http://elinux.org/RPI-Wireless-Hotspot</a:t>
            </a:r>
            <a:endParaRPr lang="en-US" sz="2000" dirty="0"/>
          </a:p>
          <a:p>
            <a:r>
              <a:rPr lang="en-US" sz="2000" dirty="0">
                <a:hlinkClick r:id="rId5"/>
              </a:rPr>
              <a:t>http://docs.mitmproxy.org/en/latest/introduction.html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9414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happens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53291" y="4823288"/>
            <a:ext cx="938151" cy="66501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01512" y="4823288"/>
            <a:ext cx="938151" cy="66501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RPi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994586" y="4823288"/>
            <a:ext cx="938151" cy="66501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Router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136043" y="4769162"/>
            <a:ext cx="88689" cy="7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091699" y="4822852"/>
            <a:ext cx="177379" cy="4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052625" y="4876227"/>
            <a:ext cx="27313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363072" y="4768725"/>
            <a:ext cx="88689" cy="7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5318728" y="4822415"/>
            <a:ext cx="177379" cy="4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279654" y="4875790"/>
            <a:ext cx="27313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3"/>
          </p:cNvCxnSpPr>
          <p:nvPr/>
        </p:nvCxnSpPr>
        <p:spPr>
          <a:xfrm flipV="1">
            <a:off x="3591441" y="5147663"/>
            <a:ext cx="585848" cy="81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4177289" y="4880468"/>
            <a:ext cx="4154" cy="2671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5" idx="1"/>
          </p:cNvCxnSpPr>
          <p:nvPr/>
        </p:nvCxnSpPr>
        <p:spPr>
          <a:xfrm flipH="1" flipV="1">
            <a:off x="5405705" y="5147663"/>
            <a:ext cx="595807" cy="81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5405704" y="4880468"/>
            <a:ext cx="4154" cy="2671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5" idx="3"/>
            <a:endCxn id="6" idx="1"/>
          </p:cNvCxnSpPr>
          <p:nvPr/>
        </p:nvCxnSpPr>
        <p:spPr>
          <a:xfrm>
            <a:off x="6939663" y="5155797"/>
            <a:ext cx="105492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loud Callout 30"/>
          <p:cNvSpPr/>
          <p:nvPr/>
        </p:nvSpPr>
        <p:spPr>
          <a:xfrm>
            <a:off x="8560203" y="3792539"/>
            <a:ext cx="1498198" cy="606375"/>
          </a:xfrm>
          <a:prstGeom prst="cloudCallout">
            <a:avLst>
              <a:gd name="adj1" fmla="val -50730"/>
              <a:gd name="adj2" fmla="val 10904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Internet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25758" y="4214247"/>
            <a:ext cx="953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WiFi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939663" y="4214247"/>
            <a:ext cx="1054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803900" y="5497650"/>
            <a:ext cx="1384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IPTables</a:t>
            </a:r>
            <a:endParaRPr lang="en-US" dirty="0" smtClean="0"/>
          </a:p>
          <a:p>
            <a:pPr algn="ctr"/>
            <a:r>
              <a:rPr lang="en-US" dirty="0" err="1" smtClean="0"/>
              <a:t>hostapd</a:t>
            </a:r>
            <a:endParaRPr lang="en-US" dirty="0"/>
          </a:p>
          <a:p>
            <a:pPr algn="ctr"/>
            <a:r>
              <a:rPr lang="en-US" dirty="0" err="1" smtClean="0"/>
              <a:t>udhcpd</a:t>
            </a:r>
            <a:endParaRPr lang="en-US" dirty="0" smtClean="0"/>
          </a:p>
          <a:p>
            <a:pPr algn="ctr"/>
            <a:r>
              <a:rPr lang="en-US" dirty="0" err="1" smtClean="0"/>
              <a:t>MITMProxy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066800" y="1002405"/>
            <a:ext cx="10972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We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: “Free Internet”... 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Yepyyy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... Let’s connect to it </a:t>
            </a:r>
            <a:r>
              <a:rPr lang="en-US" dirty="0">
                <a:latin typeface="Arial" charset="0"/>
                <a:ea typeface="Arial" charset="0"/>
                <a:cs typeface="Arial" charset="0"/>
                <a:sym typeface="Wingdings"/>
              </a:rPr>
              <a:t>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  <a:sym typeface="Wingdings"/>
              </a:rPr>
              <a:t>.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.</a:t>
            </a:r>
            <a:endParaRPr lang="en-US" dirty="0">
              <a:latin typeface="Arial" charset="0"/>
              <a:ea typeface="Arial" charset="0"/>
              <a:cs typeface="Arial" charset="0"/>
              <a:sym typeface="Wingdings"/>
            </a:endParaRPr>
          </a:p>
          <a:p>
            <a:r>
              <a:rPr lang="en-US" dirty="0">
                <a:latin typeface="Arial" charset="0"/>
                <a:ea typeface="Arial" charset="0"/>
                <a:cs typeface="Arial" charset="0"/>
                <a:sym typeface="Wingdings"/>
              </a:rPr>
              <a:t>after few hours...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  <a:sym typeface="Wingdings"/>
              </a:rPr>
              <a:t>.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  <a:sym typeface="Wingdings"/>
              </a:rPr>
              <a:t>.</a:t>
            </a:r>
          </a:p>
          <a:p>
            <a:r>
              <a:rPr lang="en-US" dirty="0">
                <a:latin typeface="Arial" charset="0"/>
                <a:ea typeface="Arial" charset="0"/>
                <a:cs typeface="Arial" charset="0"/>
                <a:sym typeface="Wingdings"/>
              </a:rPr>
              <a:t>Our 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sym typeface="Wingdings"/>
              </a:rPr>
              <a:t>Cell Phone: </a:t>
            </a:r>
            <a:r>
              <a:rPr lang="en-US" dirty="0">
                <a:latin typeface="Arial" charset="0"/>
                <a:ea typeface="Arial" charset="0"/>
                <a:cs typeface="Arial" charset="0"/>
                <a:sym typeface="Wingdings"/>
              </a:rPr>
              <a:t>“Free Internet”... </a:t>
            </a:r>
            <a:r>
              <a:rPr lang="en-US" dirty="0">
                <a:latin typeface="Arial" charset="0"/>
                <a:ea typeface="Arial" charset="0"/>
                <a:cs typeface="Arial" charset="0"/>
                <a:sym typeface="Wingdings"/>
              </a:rPr>
              <a:t>I know that network... Let’s connect to it 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751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Hardware</a:t>
            </a:r>
          </a:p>
          <a:p>
            <a:pPr lvl="1"/>
            <a:r>
              <a:rPr lang="en-US" dirty="0"/>
              <a:t>Raspberry Pi 2 (</a:t>
            </a:r>
            <a:r>
              <a:rPr lang="en-US" dirty="0" err="1"/>
              <a:t>RPi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EDIMAX </a:t>
            </a:r>
            <a:r>
              <a:rPr lang="en-US" dirty="0" smtClean="0"/>
              <a:t>EW-7811Un (or any device with AP mode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00" y="836613"/>
            <a:ext cx="4064000" cy="2730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5800" y="4578351"/>
            <a:ext cx="17780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9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Software</a:t>
            </a:r>
            <a:endParaRPr lang="en-US" dirty="0" smtClean="0"/>
          </a:p>
          <a:p>
            <a:pPr lvl="1"/>
            <a:r>
              <a:rPr lang="en-US" dirty="0" err="1" smtClean="0"/>
              <a:t>Raspbian</a:t>
            </a:r>
            <a:r>
              <a:rPr lang="en-US" dirty="0" smtClean="0"/>
              <a:t> : the OS</a:t>
            </a:r>
            <a:endParaRPr lang="en-US" dirty="0" smtClean="0"/>
          </a:p>
          <a:p>
            <a:pPr lvl="1"/>
            <a:r>
              <a:rPr lang="en-US" dirty="0" err="1" smtClean="0"/>
              <a:t>hostapd</a:t>
            </a:r>
            <a:r>
              <a:rPr lang="en-US" dirty="0" smtClean="0"/>
              <a:t> : the connection provider</a:t>
            </a:r>
            <a:endParaRPr lang="en-US" dirty="0"/>
          </a:p>
          <a:p>
            <a:pPr lvl="1"/>
            <a:r>
              <a:rPr lang="en-US" dirty="0" err="1" smtClean="0"/>
              <a:t>udhcpd</a:t>
            </a:r>
            <a:r>
              <a:rPr lang="en-US" dirty="0" smtClean="0"/>
              <a:t> : the address provider</a:t>
            </a:r>
            <a:endParaRPr lang="en-US" dirty="0"/>
          </a:p>
          <a:p>
            <a:pPr lvl="1"/>
            <a:r>
              <a:rPr lang="en-US" dirty="0" err="1" smtClean="0"/>
              <a:t>IPTables</a:t>
            </a:r>
            <a:r>
              <a:rPr lang="en-US" dirty="0" smtClean="0"/>
              <a:t> : the traffic controller</a:t>
            </a:r>
            <a:endParaRPr lang="en-US" dirty="0"/>
          </a:p>
          <a:p>
            <a:pPr lvl="1"/>
            <a:r>
              <a:rPr lang="en-US" dirty="0" err="1" smtClean="0"/>
              <a:t>MITMProxy</a:t>
            </a:r>
            <a:r>
              <a:rPr lang="en-US" dirty="0" smtClean="0"/>
              <a:t> : the MITM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640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the </a:t>
            </a:r>
            <a:r>
              <a:rPr lang="en-US" dirty="0" err="1" smtClean="0"/>
              <a:t>RPi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and write the </a:t>
            </a:r>
            <a:r>
              <a:rPr lang="en-US" dirty="0" err="1" smtClean="0"/>
              <a:t>Raspbian</a:t>
            </a:r>
            <a:r>
              <a:rPr lang="en-US" dirty="0" smtClean="0"/>
              <a:t> into a SSD memory card</a:t>
            </a:r>
          </a:p>
          <a:p>
            <a:r>
              <a:rPr lang="en-US" dirty="0" smtClean="0"/>
              <a:t>Connect the </a:t>
            </a:r>
            <a:r>
              <a:rPr lang="en-US" dirty="0" err="1" smtClean="0"/>
              <a:t>Edimax</a:t>
            </a:r>
            <a:r>
              <a:rPr lang="en-US" dirty="0" smtClean="0"/>
              <a:t> USB </a:t>
            </a:r>
            <a:r>
              <a:rPr lang="en-US" dirty="0" err="1" smtClean="0"/>
              <a:t>WiFi</a:t>
            </a:r>
            <a:r>
              <a:rPr lang="en-US" dirty="0" smtClean="0"/>
              <a:t> dongle to the </a:t>
            </a:r>
            <a:r>
              <a:rPr lang="en-US" dirty="0" err="1" smtClean="0"/>
              <a:t>RPi</a:t>
            </a:r>
            <a:endParaRPr lang="en-US" dirty="0" smtClean="0"/>
          </a:p>
          <a:p>
            <a:r>
              <a:rPr lang="en-US" dirty="0" smtClean="0"/>
              <a:t>Boot the </a:t>
            </a:r>
            <a:r>
              <a:rPr lang="en-US" dirty="0" err="1" smtClean="0"/>
              <a:t>RPi</a:t>
            </a:r>
            <a:endParaRPr lang="en-US" dirty="0" smtClean="0"/>
          </a:p>
          <a:p>
            <a:r>
              <a:rPr lang="en-US" dirty="0" smtClean="0"/>
              <a:t>Logon to the </a:t>
            </a:r>
            <a:r>
              <a:rPr lang="en-US" dirty="0" err="1" smtClean="0"/>
              <a:t>RPi</a:t>
            </a:r>
            <a:r>
              <a:rPr lang="en-US" dirty="0" smtClean="0"/>
              <a:t> using SSH or any preferred method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096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Packet Forwarding &amp; </a:t>
            </a:r>
            <a:r>
              <a:rPr lang="en-US" dirty="0" err="1" smtClean="0"/>
              <a:t>IPTables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Enable packet forwarding</a:t>
            </a:r>
          </a:p>
          <a:p>
            <a:pPr lvl="1"/>
            <a:r>
              <a:rPr lang="en-US" sz="2200" dirty="0"/>
              <a:t>Temporary</a:t>
            </a:r>
          </a:p>
          <a:p>
            <a:pPr lvl="2">
              <a:buFont typeface="Wingdings" charset="2"/>
              <a:buChar char="q"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echo “1” &gt; 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proc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/sys/net/ipv4/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ip_forward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sz="2200" dirty="0">
                <a:ea typeface="Courier New" charset="0"/>
                <a:cs typeface="Courier New" charset="0"/>
              </a:rPr>
              <a:t>For permanent, edit </a:t>
            </a:r>
            <a:r>
              <a:rPr lang="en-US" sz="2200" dirty="0"/>
              <a:t>/</a:t>
            </a:r>
            <a:r>
              <a:rPr lang="en-US" sz="2200" dirty="0" err="1"/>
              <a:t>etc</a:t>
            </a:r>
            <a:r>
              <a:rPr lang="en-US" sz="2200" dirty="0"/>
              <a:t>/</a:t>
            </a:r>
            <a:r>
              <a:rPr lang="en-US" sz="2200" dirty="0" err="1"/>
              <a:t>sysctl.conf</a:t>
            </a:r>
            <a:endParaRPr lang="en-US" sz="2200" dirty="0"/>
          </a:p>
          <a:p>
            <a:pPr lvl="2">
              <a:buFont typeface="Wingdings" charset="2"/>
              <a:buChar char="q"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net.ipv4.ip_forward=1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Setup </a:t>
            </a:r>
            <a:r>
              <a:rPr lang="en-US" dirty="0" err="1"/>
              <a:t>IPTables</a:t>
            </a:r>
            <a:r>
              <a:rPr lang="en-US" dirty="0"/>
              <a:t> to forward traffic</a:t>
            </a:r>
          </a:p>
          <a:p>
            <a:pPr marL="400050" lvl="1" indent="0">
              <a:buNone/>
            </a:pP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$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iptables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-A FORWARD -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wlan0 -o eth0 -j ACCEPT</a:t>
            </a:r>
          </a:p>
          <a:p>
            <a:pPr marL="400050" lvl="1" indent="0">
              <a:buNone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$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iptables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-t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nat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-A POSTROUTING -o eth0 -j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MASQUERADE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pPr marL="400050" lvl="1" indent="0">
              <a:buNone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$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iptables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-A FORWARD -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eth0 -o wlan0 -m state --state RELATED,ESTABLISHED -j 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ACCEPT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754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udhcpd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udhcpd</a:t>
            </a:r>
            <a:endParaRPr lang="en-US" dirty="0" smtClean="0"/>
          </a:p>
          <a:p>
            <a:pPr lvl="1">
              <a:buFont typeface="Wingdings" charset="2"/>
              <a:buChar char="q"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apt-get install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udhcpd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Update </a:t>
            </a:r>
            <a:r>
              <a:rPr lang="en-US" dirty="0" err="1" smtClean="0"/>
              <a:t>config</a:t>
            </a:r>
            <a:r>
              <a:rPr lang="en-US" dirty="0" smtClean="0"/>
              <a:t> file </a:t>
            </a:r>
          </a:p>
          <a:p>
            <a:pPr lvl="1">
              <a:buFont typeface="Wingdings" charset="2"/>
              <a:buChar char="q"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etc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udhcpd.conf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/>
              <a:t>Enable </a:t>
            </a:r>
            <a:r>
              <a:rPr lang="en-US" dirty="0" err="1"/>
              <a:t>udhcpd</a:t>
            </a:r>
            <a:r>
              <a:rPr lang="en-US" dirty="0"/>
              <a:t> in defaults</a:t>
            </a:r>
          </a:p>
          <a:p>
            <a:pPr lvl="1">
              <a:buFont typeface="Wingdings" charset="2"/>
              <a:buChar char="q"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etc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/defaults/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udhcpd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/>
              <a:t>Start the </a:t>
            </a:r>
            <a:r>
              <a:rPr lang="en-US" dirty="0" err="1"/>
              <a:t>udhcpd</a:t>
            </a:r>
            <a:r>
              <a:rPr lang="en-US" dirty="0"/>
              <a:t> service</a:t>
            </a:r>
          </a:p>
          <a:p>
            <a:pPr lvl="1">
              <a:buFont typeface="Wingdings" charset="2"/>
              <a:buChar char="q"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service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udhcpd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start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2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</a:t>
            </a:r>
            <a:r>
              <a:rPr lang="en-US" dirty="0" err="1" smtClean="0"/>
              <a:t>hostapd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 </a:t>
            </a:r>
            <a:r>
              <a:rPr lang="en-US" dirty="0" err="1" smtClean="0"/>
              <a:t>hostapd</a:t>
            </a:r>
            <a:endParaRPr lang="en-US" dirty="0" smtClean="0"/>
          </a:p>
          <a:p>
            <a:pPr lvl="1"/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apt-get install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hostapd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Download </a:t>
            </a:r>
            <a:r>
              <a:rPr lang="en-US" dirty="0"/>
              <a:t>the compatible </a:t>
            </a:r>
            <a:r>
              <a:rPr lang="en-US" dirty="0" err="1"/>
              <a:t>hostapd</a:t>
            </a:r>
            <a:r>
              <a:rPr lang="en-US" dirty="0"/>
              <a:t> </a:t>
            </a:r>
            <a:r>
              <a:rPr lang="en-US" dirty="0" smtClean="0"/>
              <a:t>for </a:t>
            </a:r>
            <a:r>
              <a:rPr lang="en-US" dirty="0" err="1" smtClean="0"/>
              <a:t>Edimax</a:t>
            </a:r>
            <a:endParaRPr lang="en-US" dirty="0" smtClean="0"/>
          </a:p>
          <a:p>
            <a:pPr lvl="1"/>
            <a:r>
              <a:rPr lang="en-US" i="1" dirty="0">
                <a:hlinkClick r:id="rId2"/>
              </a:rPr>
              <a:t>http://</a:t>
            </a:r>
            <a:r>
              <a:rPr lang="en-US" i="1" dirty="0" smtClean="0">
                <a:hlinkClick r:id="rId2"/>
              </a:rPr>
              <a:t>www.daveconroy.com/turn-your-raspberry-pi-into-a-wifi-hotspot-with-edimax-nano-usb-ew-7811un-rtl8188cus-chipset/</a:t>
            </a:r>
            <a:endParaRPr lang="en-US" i="1" dirty="0" smtClean="0"/>
          </a:p>
          <a:p>
            <a:r>
              <a:rPr lang="en-US" dirty="0" smtClean="0"/>
              <a:t>Alternatively, </a:t>
            </a:r>
            <a:r>
              <a:rPr lang="en-US" dirty="0" smtClean="0"/>
              <a:t>(</a:t>
            </a:r>
            <a:r>
              <a:rPr lang="en-US" i="1" dirty="0" smtClean="0"/>
              <a:t>if you are really feeling adventurous</a:t>
            </a:r>
            <a:r>
              <a:rPr lang="en-US" dirty="0" smtClean="0"/>
              <a:t>) download </a:t>
            </a:r>
            <a:r>
              <a:rPr lang="en-US" dirty="0" smtClean="0"/>
              <a:t>the source code and compile</a:t>
            </a:r>
          </a:p>
          <a:p>
            <a:pPr lvl="1"/>
            <a:r>
              <a:rPr lang="en-US" i="1" dirty="0"/>
              <a:t>https://w1.fi/</a:t>
            </a:r>
            <a:r>
              <a:rPr lang="en-US" i="1" dirty="0" err="1"/>
              <a:t>hostapd</a:t>
            </a:r>
            <a:r>
              <a:rPr lang="en-US" i="1" dirty="0"/>
              <a:t>/</a:t>
            </a:r>
            <a:endParaRPr lang="en-US" i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99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Configure </a:t>
            </a:r>
            <a:r>
              <a:rPr lang="en-US" dirty="0" err="1" smtClean="0"/>
              <a:t>hostapd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Create 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hostapd</a:t>
            </a:r>
            <a:r>
              <a:rPr lang="en-US" dirty="0" smtClean="0"/>
              <a:t>/</a:t>
            </a:r>
            <a:r>
              <a:rPr lang="en-US" dirty="0" err="1" smtClean="0"/>
              <a:t>hostapd.conf</a:t>
            </a:r>
            <a:endParaRPr lang="en-US" dirty="0" smtClean="0"/>
          </a:p>
          <a:p>
            <a:pPr marL="400050" lvl="1" indent="0">
              <a:buNone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interface=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wlan0</a:t>
            </a:r>
          </a:p>
          <a:p>
            <a:pPr marL="400050" lvl="1" indent="0">
              <a:buNone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driver=</a:t>
            </a:r>
            <a:r>
              <a:rPr lang="en-US" sz="2000" b="1" dirty="0">
                <a:latin typeface="Courier New" charset="0"/>
                <a:ea typeface="Courier New" charset="0"/>
                <a:cs typeface="Courier New" charset="0"/>
              </a:rPr>
              <a:t>rtl871xdrv</a:t>
            </a:r>
          </a:p>
          <a:p>
            <a:pPr marL="400050" lvl="1" indent="0">
              <a:buNone/>
            </a:pP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ssid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en-US" sz="2000" i="1" dirty="0">
                <a:latin typeface="Courier New" charset="0"/>
                <a:ea typeface="Courier New" charset="0"/>
                <a:cs typeface="Courier New" charset="0"/>
              </a:rPr>
              <a:t>KSU Guest</a:t>
            </a:r>
            <a:r>
              <a:rPr lang="en-US" sz="2000" b="1" i="1" dirty="0">
                <a:latin typeface="Courier New" charset="0"/>
                <a:ea typeface="Courier New" charset="0"/>
                <a:cs typeface="Courier New" charset="0"/>
              </a:rPr>
              <a:t>s</a:t>
            </a:r>
          </a:p>
          <a:p>
            <a:pPr marL="400050" lvl="1" indent="0">
              <a:buNone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channel=2</a:t>
            </a:r>
          </a:p>
          <a:p>
            <a:r>
              <a:rPr lang="en-US" dirty="0" smtClean="0"/>
              <a:t>Check configuration</a:t>
            </a:r>
          </a:p>
          <a:p>
            <a:pPr lvl="1">
              <a:buFont typeface="Wingdings" charset="2"/>
              <a:buChar char="q"/>
            </a:pP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hostapd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--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dd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etc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hostapd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hostapd.conf</a:t>
            </a:r>
            <a:endParaRPr lang="en-US" sz="2200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/>
              <a:t>Start the </a:t>
            </a:r>
            <a:r>
              <a:rPr lang="en-US" dirty="0" err="1"/>
              <a:t>hostapd</a:t>
            </a:r>
            <a:r>
              <a:rPr lang="en-US" dirty="0"/>
              <a:t> service</a:t>
            </a:r>
          </a:p>
          <a:p>
            <a:pPr lvl="1">
              <a:buFont typeface="Wingdings" charset="2"/>
              <a:buChar char="q"/>
            </a:pP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service </a:t>
            </a:r>
            <a:r>
              <a:rPr lang="en-US" sz="2000" dirty="0" err="1">
                <a:latin typeface="Courier New" charset="0"/>
                <a:ea typeface="Courier New" charset="0"/>
                <a:cs typeface="Courier New" charset="0"/>
              </a:rPr>
              <a:t>hostapd</a:t>
            </a:r>
            <a:r>
              <a:rPr lang="en-US" sz="2000" dirty="0">
                <a:latin typeface="Courier New" charset="0"/>
                <a:ea typeface="Courier New" charset="0"/>
                <a:cs typeface="Courier New" charset="0"/>
              </a:rPr>
              <a:t> start</a:t>
            </a:r>
            <a:endParaRPr lang="en-US" sz="2000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166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</TotalTime>
  <Words>525</Words>
  <Application>Microsoft Macintosh PowerPoint</Application>
  <PresentationFormat>Widescreen</PresentationFormat>
  <Paragraphs>121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Courier New</vt:lpstr>
      <vt:lpstr>Wingdings</vt:lpstr>
      <vt:lpstr>Arial</vt:lpstr>
      <vt:lpstr>Office Theme</vt:lpstr>
      <vt:lpstr>The “FREE” WiFi</vt:lpstr>
      <vt:lpstr>What happens?</vt:lpstr>
      <vt:lpstr>The Tools</vt:lpstr>
      <vt:lpstr>The Tools</vt:lpstr>
      <vt:lpstr>Setup the RPi</vt:lpstr>
      <vt:lpstr>Packet Forwarding &amp; IPTables</vt:lpstr>
      <vt:lpstr>Setup udhcpd</vt:lpstr>
      <vt:lpstr>Setup hostapd</vt:lpstr>
      <vt:lpstr>Configure hostapd</vt:lpstr>
      <vt:lpstr>does it actually works?</vt:lpstr>
      <vt:lpstr>PowerPoint Presentation</vt:lpstr>
      <vt:lpstr>MITMProxy</vt:lpstr>
      <vt:lpstr>How Transparent Proxy works?</vt:lpstr>
      <vt:lpstr>PowerPoint Presentation</vt:lpstr>
      <vt:lpstr>PowerPoint Presentation</vt:lpstr>
      <vt:lpstr>Preventions</vt:lpstr>
      <vt:lpstr>Questions?</vt:lpstr>
      <vt:lpstr>References</vt:lpstr>
    </vt:vector>
  </TitlesOfParts>
  <Company>Kansas State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Jeffery Morris</dc:creator>
  <cp:lastModifiedBy>chandan chowdhury</cp:lastModifiedBy>
  <cp:revision>69</cp:revision>
  <dcterms:created xsi:type="dcterms:W3CDTF">2011-09-02T21:01:36Z</dcterms:created>
  <dcterms:modified xsi:type="dcterms:W3CDTF">2016-05-10T22:26:06Z</dcterms:modified>
</cp:coreProperties>
</file>

<file path=docProps/thumbnail.jpeg>
</file>